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78" r:id="rId5"/>
    <p:sldId id="275" r:id="rId6"/>
    <p:sldId id="280" r:id="rId7"/>
    <p:sldId id="281" r:id="rId8"/>
    <p:sldId id="282" r:id="rId9"/>
    <p:sldId id="284" r:id="rId10"/>
    <p:sldId id="285" r:id="rId11"/>
    <p:sldId id="28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26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产业园道路</a:t>
            </a:r>
            <a:endParaRPr lang="zh-CN" altLang="en-US" sz="2800" b="1" dirty="0"/>
          </a:p>
        </p:txBody>
      </p:sp>
      <p:pic>
        <p:nvPicPr>
          <p:cNvPr id="6" name="图片 5" descr="在图上缠绕南瓜藤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05" y="1219200"/>
            <a:ext cx="9964420" cy="4420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4300" y="5785464"/>
            <a:ext cx="921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全长</a:t>
            </a:r>
            <a:r>
              <a:rPr lang="en-US" altLang="zh-CN" sz="1400" dirty="0"/>
              <a:t>90m  </a:t>
            </a:r>
            <a:r>
              <a:rPr lang="zh-CN" altLang="en-US" sz="1400" dirty="0"/>
              <a:t>宽</a:t>
            </a:r>
            <a:r>
              <a:rPr lang="en-US" altLang="zh-CN" sz="1400" dirty="0"/>
              <a:t>2.5</a:t>
            </a:r>
            <a:r>
              <a:rPr lang="zh-CN" altLang="en-US" sz="1400" dirty="0"/>
              <a:t>米，混凝土路基，铺设</a:t>
            </a:r>
            <a:r>
              <a:rPr lang="en-US" altLang="zh-CN" sz="1400" dirty="0"/>
              <a:t>300*600*20mm</a:t>
            </a:r>
            <a:r>
              <a:rPr lang="zh-CN" altLang="en-US" sz="1400" dirty="0"/>
              <a:t>青石板  钢架采</a:t>
            </a:r>
            <a:r>
              <a:rPr lang="en-US" altLang="zh-CN" sz="1400" dirty="0"/>
              <a:t>60</a:t>
            </a:r>
            <a:r>
              <a:rPr lang="zh-CN" altLang="en-US" sz="1400" dirty="0"/>
              <a:t>椭圆管拆弯埋藏，拱高</a:t>
            </a:r>
            <a:r>
              <a:rPr lang="en-US" altLang="zh-CN" sz="1400" dirty="0"/>
              <a:t>2500mm</a:t>
            </a:r>
            <a:r>
              <a:rPr lang="zh-CN" altLang="en-US" sz="1400" dirty="0"/>
              <a:t>混凝土浇筑。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2113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摊位布局</a:t>
            </a:r>
            <a:endParaRPr lang="zh-CN" altLang="en-US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6798945" y="2281555"/>
            <a:ext cx="50438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采用开放式布局，方便顾客挑选和交易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>
                <a:sym typeface="+mn-ea"/>
              </a:rPr>
              <a:t>突出展示柑橘产品、提升顾客购买体验、提高摊位利用率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l"/>
            </a:pPr>
            <a:endParaRPr lang="en-US" altLang="zh-CN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设置不同功能区域，例如：展示区、交易区等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l"/>
            </a:pPr>
            <a:endParaRPr lang="en-US" altLang="zh-CN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预留充足通道，保证人流通畅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en-US" altLang="zh-CN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使用环保材料，体现绿色环保理念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1773555"/>
            <a:ext cx="5921375" cy="38773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效果图展示</a:t>
            </a:r>
            <a:endParaRPr lang="zh-CN" altLang="en-US" sz="2800" b="1"/>
          </a:p>
        </p:txBody>
      </p:sp>
      <p:pic>
        <p:nvPicPr>
          <p:cNvPr id="5" name="图片 4" descr="F:/工作2025/3.5白家柑橘长廊/效果图片/10.18/8.jpg8"/>
          <p:cNvPicPr>
            <a:picLocks noChangeAspect="1"/>
          </p:cNvPicPr>
          <p:nvPr/>
        </p:nvPicPr>
        <p:blipFill>
          <a:blip r:embed="rId2"/>
          <a:srcRect t="3" b="3"/>
          <a:stretch>
            <a:fillRect/>
          </a:stretch>
        </p:blipFill>
        <p:spPr>
          <a:xfrm>
            <a:off x="1292860" y="1116330"/>
            <a:ext cx="9759950" cy="5491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分布图</a:t>
            </a:r>
            <a:endParaRPr lang="zh-CN" altLang="en-US" sz="28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20" y="1116330"/>
            <a:ext cx="5517515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尺寸图</a:t>
            </a:r>
            <a:endParaRPr lang="zh-CN" altLang="en-US" sz="2800" b="1"/>
          </a:p>
        </p:txBody>
      </p:sp>
      <p:pic>
        <p:nvPicPr>
          <p:cNvPr id="5" name="图片 4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30" y="1116330"/>
            <a:ext cx="7618095" cy="55854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尺寸图</a:t>
            </a:r>
            <a:endParaRPr lang="zh-CN" altLang="en-US" sz="2800" b="1"/>
          </a:p>
        </p:txBody>
      </p:sp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428750"/>
            <a:ext cx="8919845" cy="4693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尺寸图</a:t>
            </a:r>
            <a:endParaRPr lang="zh-CN" altLang="en-US" sz="2800" b="1"/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339850"/>
            <a:ext cx="9364345" cy="4927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尺寸图</a:t>
            </a:r>
            <a:endParaRPr lang="zh-CN" altLang="en-US" sz="2800" b="1"/>
          </a:p>
        </p:txBody>
      </p:sp>
      <p:pic>
        <p:nvPicPr>
          <p:cNvPr id="5" name="图片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1427480"/>
            <a:ext cx="8388985" cy="50114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594360"/>
            <a:ext cx="610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尺寸图</a:t>
            </a:r>
            <a:endParaRPr lang="zh-CN" altLang="en-US" sz="2800" b="1"/>
          </a:p>
        </p:txBody>
      </p:sp>
      <p:pic>
        <p:nvPicPr>
          <p:cNvPr id="4" name="图片 3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40" y="1209675"/>
            <a:ext cx="9008110" cy="52292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WPS 演示</Application>
  <PresentationFormat>宽屏</PresentationFormat>
  <Paragraphs>30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方正大标宋_GBK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军</cp:lastModifiedBy>
  <cp:revision>27</cp:revision>
  <dcterms:created xsi:type="dcterms:W3CDTF">2023-08-09T12:44:00Z</dcterms:created>
  <dcterms:modified xsi:type="dcterms:W3CDTF">2025-11-12T06:05:15Z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87FBEB4BB74A4A03B9619D70BC69C79E_13</vt:lpwstr>
  </property>
  <property fmtid="{D5CDD505-2E9C-101B-9397-08002B2CF9AE}" pid="3" name="KSOProductBuildVer">
    <vt:lpwstr>2052-12.1.0.23542</vt:lpwstr>
  </property>
</Properties>
</file>